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91" r:id="rId5"/>
    <p:sldId id="292" r:id="rId6"/>
    <p:sldId id="290" r:id="rId7"/>
    <p:sldId id="259" r:id="rId8"/>
    <p:sldId id="261" r:id="rId9"/>
    <p:sldId id="260" r:id="rId10"/>
    <p:sldId id="262" r:id="rId11"/>
    <p:sldId id="266" r:id="rId12"/>
    <p:sldId id="267" r:id="rId13"/>
    <p:sldId id="263" r:id="rId14"/>
    <p:sldId id="265" r:id="rId15"/>
    <p:sldId id="268" r:id="rId16"/>
    <p:sldId id="269" r:id="rId17"/>
    <p:sldId id="264" r:id="rId18"/>
    <p:sldId id="293" r:id="rId19"/>
    <p:sldId id="29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88518-7CF8-460C-9EB0-D5411A12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003F32-D9E0-49E6-8DF8-92EB630DF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1AB2B2-DC5D-4647-8335-3AEFDC4C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10151E-63C7-461D-85DC-35B93EC1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DE678D-8292-40A4-9CD4-C2E3BDD0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12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3474D-1194-494C-856E-BD5704AD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BF03EC-F021-4F60-871C-ACC7E7B50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A4F174-8F2C-4168-8984-59EF21E7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4B4043-A4D5-4C4E-8E0D-4B1FD1DE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D13B1B-6259-4F38-B51F-B7042015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03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6E20425-81E7-4ECB-ADA9-7189C6F27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564585-5FA2-42B1-A9E2-DF43F7F39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FD7E45-F27E-413D-8C40-A5A78E00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0D4B9F-FBE6-4E51-AF5B-CCD3BEC4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736318-7982-471C-9BC9-25376F6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5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765C5-97D7-4D80-9917-670D7BA0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DD2317-05E4-4C83-A6C1-5430D0E8D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0A703F-0B03-4B58-89A0-BB97BCD8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24C432-4855-47CF-AE75-5C9DCCFE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4BD65F-67A8-461D-B943-8BBCD666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65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ABACB-77F5-49BD-97F4-119C8F7E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AA7CF44-216E-4F9E-A6C2-AA6A082D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E6FB8D-0E59-471E-BDBA-17CDF5A2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FD2E98-F834-4A7D-BF46-156411EB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A319DB-1E6C-4D0A-873C-3BE878DA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04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FFC5E-698D-4809-B004-CC568C61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FC25EC-CD75-43E4-9867-DAF0A7075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976C4B9-869C-478B-883C-82EEF16A0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7DA5B6-A9BE-4F79-9B14-F0BF339F7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254D32-4FD6-46AB-A650-6A030ED4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19A896-D131-4E84-BAEE-34EA00D8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55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02F9A-4F16-4025-B36E-A29E4DFC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3D4EF44-BC13-411E-AA1E-31DCC9CFB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46459A4-DA53-49B0-8A6D-7DE79B64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9D88ED0-659D-4C09-BBC9-238F7AA82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EFC913F-1CC1-4D60-9938-8B19D177F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D1332F6-13F7-4C89-BF09-011688F9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C13DF42-7F68-4006-BCB1-298C9E12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83E8A1C-0A1C-4141-9FFE-C3F6B8BEB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64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2F2456-8043-4AF8-8EFD-1A1AB31F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9A2F38D-1431-4A33-9011-813DC980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C71917-F958-49DD-B32B-A7616025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F8D9C62-E363-4CDD-A1B4-625587E3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17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4A66F5-E846-4ED1-B99F-396F7F98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BD6A94-00AE-4FC3-BC6A-480E20DC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C81739-C54C-43D6-A106-CD802A73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892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7818A0-0B41-4140-BC0B-83FF1F08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6D0123-AF68-45AA-B31A-DD52AAAF9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17B21FF-7030-49C3-AF41-310F96924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C1AA61-7E37-4A54-A5F4-37782BA9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E2B201-ECF4-444F-BC6F-19C73C26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3BFF7C-04C5-458C-820C-480DD8A0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63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AF5E4-DF78-4D50-96D6-4B010D14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ABB66A6-0E70-403C-91D1-1D57E6A77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6C9887-FD4A-4B72-9B80-50ADF2D18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C09BC3-0CB7-42E0-B038-4315126B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D1B68B-C3FF-491E-A3DA-7C99DF3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62FEF3-A393-4CA9-9646-6A863287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22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8EE04EE-A6E8-4A93-AE09-26E77BE2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C663F2-2A5B-434F-A6E4-13AD3A166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F708FB-3990-4AE7-946C-A282EFD8B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B7A5F-4D85-4FD5-80F5-B578500FAA42}" type="datetimeFigureOut">
              <a:rPr lang="cs-CZ" smtClean="0"/>
              <a:t>19.01.2021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7F192-DE98-4696-A933-AB67BE52C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59A7DC-2080-4E4A-88FD-F467D7912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54F23-B83A-49A9-97C0-6D81FF58F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0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35sCMsDdpU" TargetMode="External"/><Relationship Id="rId2" Type="http://schemas.openxmlformats.org/officeDocument/2006/relationships/hyperlink" Target="https://www.youtube.com/watch?v=3ElEutv-Px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-5Tt7Wr_DX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www.youtube.com/watch?v=Wvsr1xTC47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8CBA0-58EC-4E20-9CF4-227970504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Vodík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C79286-3C4E-4E46-89AD-DD18E0E5FB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Opakování složení vzduchu</a:t>
            </a:r>
          </a:p>
        </p:txBody>
      </p:sp>
    </p:spTree>
    <p:extLst>
      <p:ext uri="{BB962C8B-B14F-4D97-AF65-F5344CB8AC3E}">
        <p14:creationId xmlns:p14="http://schemas.microsoft.com/office/powerpoint/2010/main" val="184401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495BC-7E6D-4DE4-8573-75181315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Příprava  a výroba vodíku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B97C70C-B3E0-45FD-81D1-E40F108B7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83" t="28453" r="38992" b="21503"/>
          <a:stretch/>
        </p:blipFill>
        <p:spPr>
          <a:xfrm>
            <a:off x="2224725" y="1707185"/>
            <a:ext cx="7447175" cy="44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2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CF6AE-D9CB-4BD7-A790-E65ADCBA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FE70B93-165F-47ED-8CF1-B1C8BE830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659" y="365125"/>
            <a:ext cx="10009259" cy="56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7CAEF-C6F0-4849-898B-072A61B0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90BD8-EF52-4013-8DA2-BB6C0F47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https://www.youtube.com/watch?v=3ElEutv-Pxg</a:t>
            </a:r>
            <a:r>
              <a:rPr lang="cs-CZ" dirty="0"/>
              <a:t> příprava vodíku</a:t>
            </a:r>
          </a:p>
          <a:p>
            <a:r>
              <a:rPr lang="cs-CZ" dirty="0">
                <a:hlinkClick r:id="rId3"/>
              </a:rPr>
              <a:t>https://www.youtube.com/watch?v=B35sCMsDdpU</a:t>
            </a:r>
            <a:r>
              <a:rPr lang="cs-CZ" dirty="0"/>
              <a:t> příprava vodíku</a:t>
            </a:r>
          </a:p>
          <a:p>
            <a:r>
              <a:rPr lang="cs-CZ" dirty="0">
                <a:hlinkClick r:id="rId4"/>
              </a:rPr>
              <a:t>https://www.youtube.com/watch?v=-5Tt7Wr_DXM</a:t>
            </a:r>
            <a:r>
              <a:rPr lang="cs-CZ" dirty="0"/>
              <a:t> výroba vodíku elektrolýzou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458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D38B5-874F-44EF-A897-F66E4D9F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7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Využití vodíku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7148602-39EE-4558-9E01-5886E6591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67" t="27587" r="44110" b="23020"/>
          <a:stretch/>
        </p:blipFill>
        <p:spPr>
          <a:xfrm>
            <a:off x="2121031" y="1690688"/>
            <a:ext cx="7334053" cy="49915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D4824B-923B-45FB-8859-14EE31C41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640" y="185315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9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04B4F-6E9E-464C-8568-8ABB973E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Využití vodíku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DD99D10-D831-4D1D-BFE9-2C18D4809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59" t="20871" r="5264" b="12837"/>
          <a:stretch/>
        </p:blipFill>
        <p:spPr>
          <a:xfrm>
            <a:off x="2110696" y="1904215"/>
            <a:ext cx="7970608" cy="44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6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C1A3A-F887-4D62-B4E3-EE5CC8B0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882C173-8EEB-4B42-A736-E9BD7AE23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44" y="256004"/>
            <a:ext cx="2851497" cy="40049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A39507-E936-4D77-8583-5F5266D47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80" y="3806287"/>
            <a:ext cx="4034161" cy="26845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A03F1E8-C303-4073-BAB3-0C5800B32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880" y="1815037"/>
            <a:ext cx="2447925" cy="1866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9384512-4598-416C-A9EA-8CFE0605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714" y="365125"/>
            <a:ext cx="4186925" cy="31774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46D4D8-4C7D-43F8-83C3-0A7FAD2D5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167" y="411947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438C7-A43A-4E13-AE35-4AA07E4E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ZNEUŽITÍ VODÍKU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DC5957B-6966-4D46-A235-F51AD9F4C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0684" y="206089"/>
            <a:ext cx="6346260" cy="35539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85C5F6-4D4C-4C4D-B9E2-B5F42F61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56" y="2275395"/>
            <a:ext cx="5982878" cy="39730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BB61F0-DA1E-4750-B64C-B255110D8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42"/>
          <a:stretch/>
        </p:blipFill>
        <p:spPr>
          <a:xfrm>
            <a:off x="8127713" y="2779336"/>
            <a:ext cx="3902287" cy="39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27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F02F8-DA9F-4B17-9E53-971CEA41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Izotopy vodíku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F353251-B14A-4AFC-8052-18913E6EA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49" t="27370" r="39479" b="14787"/>
          <a:stretch/>
        </p:blipFill>
        <p:spPr>
          <a:xfrm>
            <a:off x="2686638" y="1340670"/>
            <a:ext cx="7390615" cy="51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7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6B145-7156-430E-8AD6-CCD8F2ED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7"/>
            <a:ext cx="10515600" cy="1325563"/>
          </a:xfrm>
        </p:spPr>
        <p:txBody>
          <a:bodyPr/>
          <a:lstStyle/>
          <a:p>
            <a:r>
              <a:rPr lang="cs-CZ" b="1" dirty="0"/>
              <a:t>Vodík  </a:t>
            </a:r>
            <a:r>
              <a:rPr lang="cs-CZ" dirty="0"/>
              <a:t>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F93B7E-3254-48A5-8A73-9E07F1FA7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728"/>
            <a:ext cx="10515600" cy="472523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bezbarvý plyn, bez zápachu</a:t>
            </a:r>
          </a:p>
          <a:p>
            <a:r>
              <a:rPr lang="cs-CZ" dirty="0"/>
              <a:t>dvouatomová molekula   H</a:t>
            </a:r>
            <a:r>
              <a:rPr lang="cs-CZ" baseline="-25000" dirty="0"/>
              <a:t>2</a:t>
            </a:r>
          </a:p>
          <a:p>
            <a:r>
              <a:rPr lang="cs-CZ" dirty="0"/>
              <a:t>lehčí než vzduch</a:t>
            </a:r>
          </a:p>
          <a:p>
            <a:r>
              <a:rPr lang="cs-CZ" dirty="0"/>
              <a:t>se vzduchem exploduje</a:t>
            </a:r>
          </a:p>
          <a:p>
            <a:r>
              <a:rPr lang="cs-CZ" dirty="0"/>
              <a:t>výroba elektrolýzou vody</a:t>
            </a:r>
          </a:p>
          <a:p>
            <a:r>
              <a:rPr lang="cs-CZ" dirty="0"/>
              <a:t>použití:</a:t>
            </a:r>
          </a:p>
          <a:p>
            <a:pPr lvl="1"/>
            <a:r>
              <a:rPr lang="cs-CZ" dirty="0"/>
              <a:t> ztužování tuků,</a:t>
            </a:r>
          </a:p>
          <a:p>
            <a:pPr lvl="1"/>
            <a:r>
              <a:rPr lang="cs-CZ" dirty="0"/>
              <a:t> palivo raketových motorů, </a:t>
            </a:r>
          </a:p>
          <a:p>
            <a:pPr lvl="1"/>
            <a:r>
              <a:rPr lang="cs-CZ" dirty="0"/>
              <a:t>sváření (</a:t>
            </a:r>
            <a:r>
              <a:rPr lang="cs-CZ" dirty="0" err="1"/>
              <a:t>tlak.lahev</a:t>
            </a:r>
            <a:r>
              <a:rPr lang="cs-CZ" dirty="0"/>
              <a:t> – červený pruh),</a:t>
            </a:r>
          </a:p>
          <a:p>
            <a:pPr lvl="1"/>
            <a:r>
              <a:rPr lang="cs-CZ" dirty="0"/>
              <a:t> výroba chemických látek</a:t>
            </a:r>
          </a:p>
          <a:p>
            <a:r>
              <a:rPr lang="cs-CZ" dirty="0"/>
              <a:t>zneužití: vodíková bomba</a:t>
            </a:r>
          </a:p>
          <a:p>
            <a:r>
              <a:rPr lang="cs-CZ" dirty="0"/>
              <a:t>reakce vodíku s kyslíkem za vzniku vody</a:t>
            </a:r>
          </a:p>
        </p:txBody>
      </p:sp>
    </p:spTree>
    <p:extLst>
      <p:ext uri="{BB962C8B-B14F-4D97-AF65-F5344CB8AC3E}">
        <p14:creationId xmlns:p14="http://schemas.microsoft.com/office/powerpoint/2010/main" val="1372695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AAB72-A2FC-4E22-99BF-008592379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2240CC-E593-4050-AD4A-681FF8DF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Jak se nazývají dvouprvkové sloučeniny vodíku a jiného prvku?</a:t>
            </a:r>
          </a:p>
          <a:p>
            <a:r>
              <a:rPr lang="cs-CZ" dirty="0"/>
              <a:t>2. Co je těžká voda?</a:t>
            </a:r>
          </a:p>
          <a:p>
            <a:r>
              <a:rPr lang="cs-CZ" dirty="0"/>
              <a:t>3. Nachází se vodík ve vesmíru a slunci?</a:t>
            </a:r>
          </a:p>
          <a:p>
            <a:r>
              <a:rPr lang="cs-CZ" dirty="0"/>
              <a:t>4. Jaká je hustota vodíku a  hustota vzduchu? Porovnejte.</a:t>
            </a:r>
          </a:p>
          <a:p>
            <a:r>
              <a:rPr lang="cs-CZ" dirty="0"/>
              <a:t>5. Proč se vodík může považovat za ekologické palivo?</a:t>
            </a:r>
          </a:p>
        </p:txBody>
      </p:sp>
    </p:spTree>
    <p:extLst>
      <p:ext uri="{BB962C8B-B14F-4D97-AF65-F5344CB8AC3E}">
        <p14:creationId xmlns:p14="http://schemas.microsoft.com/office/powerpoint/2010/main" val="26349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8A093-0A2D-4ECA-B2B6-5D150CE2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            OXID UHLIČITÝ  CO</a:t>
            </a:r>
            <a:r>
              <a:rPr lang="cs-CZ" baseline="-25000" dirty="0"/>
              <a:t>2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A345033-53DD-44A4-A3E1-9CBD50D79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556" y="1291365"/>
            <a:ext cx="2987299" cy="15302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C8C8DE-BECE-4044-8470-61AA39C3C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6" y="3429000"/>
            <a:ext cx="2462997" cy="18472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068C19D-2E9A-486D-918B-CC1B9876F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015" y="1398125"/>
            <a:ext cx="1918421" cy="28469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CBB54B-DAAB-4E34-88A2-236F5F62F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879" y="4481064"/>
            <a:ext cx="2139881" cy="2139881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F67CD8D-17A8-40DB-925B-8FDFD48B4A89}"/>
              </a:ext>
            </a:extLst>
          </p:cNvPr>
          <p:cNvCxnSpPr/>
          <p:nvPr/>
        </p:nvCxnSpPr>
        <p:spPr>
          <a:xfrm>
            <a:off x="923827" y="3685880"/>
            <a:ext cx="1866507" cy="1590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A4704CD5-5EAB-4141-ABA0-6EE64956214A}"/>
              </a:ext>
            </a:extLst>
          </p:cNvPr>
          <p:cNvCxnSpPr/>
          <p:nvPr/>
        </p:nvCxnSpPr>
        <p:spPr>
          <a:xfrm>
            <a:off x="3157979" y="1690688"/>
            <a:ext cx="2394473" cy="19951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D69FDAC5-CFD1-47D7-AC59-026CA42A16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763" t="24652" r="5430" b="10103"/>
          <a:stretch/>
        </p:blipFill>
        <p:spPr>
          <a:xfrm>
            <a:off x="7820733" y="1485333"/>
            <a:ext cx="4002338" cy="518009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2135685-BE6C-4705-96F5-05360398D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914" y="298994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8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F1524DE0-9912-40CA-BA10-2AF584022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25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Vzácné plyny- využití</a:t>
            </a:r>
            <a:br>
              <a:rPr lang="cs-CZ" altLang="cs-CZ"/>
            </a:br>
            <a:r>
              <a:rPr lang="cs-CZ" altLang="cs-CZ" sz="1200">
                <a:hlinkClick r:id="rId2"/>
              </a:rPr>
              <a:t>https://www.youtube.com/watch?v=Wvsr1xTC47o</a:t>
            </a:r>
            <a:r>
              <a:rPr lang="cs-CZ" altLang="cs-CZ" sz="1200"/>
              <a:t>  helium působí na hlasivky</a:t>
            </a:r>
            <a:endParaRPr lang="cs-CZ" altLang="cs-CZ"/>
          </a:p>
        </p:txBody>
      </p:sp>
      <p:pic>
        <p:nvPicPr>
          <p:cNvPr id="17411" name="Zástupný symbol pro obsah 3">
            <a:extLst>
              <a:ext uri="{FF2B5EF4-FFF2-40B4-BE49-F238E27FC236}">
                <a16:creationId xmlns:a16="http://schemas.microsoft.com/office/drawing/2014/main" id="{5C593B7F-3DA8-4167-8E88-6F4BE07FB5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2"/>
          <a:stretch>
            <a:fillRect/>
          </a:stretch>
        </p:blipFill>
        <p:spPr>
          <a:xfrm>
            <a:off x="1631951" y="1143000"/>
            <a:ext cx="2303463" cy="5011738"/>
          </a:xfrm>
        </p:spPr>
      </p:pic>
      <p:pic>
        <p:nvPicPr>
          <p:cNvPr id="17412" name="Obrázek 4">
            <a:extLst>
              <a:ext uri="{FF2B5EF4-FFF2-40B4-BE49-F238E27FC236}">
                <a16:creationId xmlns:a16="http://schemas.microsoft.com/office/drawing/2014/main" id="{28658DB6-F26A-492D-9B6C-393D458F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311276"/>
            <a:ext cx="59769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5">
            <a:extLst>
              <a:ext uri="{FF2B5EF4-FFF2-40B4-BE49-F238E27FC236}">
                <a16:creationId xmlns:a16="http://schemas.microsoft.com/office/drawing/2014/main" id="{3BD854BA-ED7D-469C-AC3E-0ECA4EA8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351338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6">
            <a:extLst>
              <a:ext uri="{FF2B5EF4-FFF2-40B4-BE49-F238E27FC236}">
                <a16:creationId xmlns:a16="http://schemas.microsoft.com/office/drawing/2014/main" id="{D59EA774-6AE9-4734-82E5-1BD73169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4608514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ázek 7">
            <a:extLst>
              <a:ext uri="{FF2B5EF4-FFF2-40B4-BE49-F238E27FC236}">
                <a16:creationId xmlns:a16="http://schemas.microsoft.com/office/drawing/2014/main" id="{6D2888C7-8BDE-431C-B786-C23C5718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554413"/>
            <a:ext cx="159543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1C4BD-3327-4F82-A2E3-0DE3DEB7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11"/>
            <a:ext cx="10515600" cy="1325563"/>
          </a:xfrm>
        </p:spPr>
        <p:txBody>
          <a:bodyPr/>
          <a:lstStyle/>
          <a:p>
            <a:r>
              <a:rPr lang="cs-CZ" dirty="0"/>
              <a:t>Opakování -skleníkový efekt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F109199-DBE2-4CF0-A182-83B8D24E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10" y="1615274"/>
            <a:ext cx="4623062" cy="4623062"/>
          </a:xfrm>
          <a:prstGeom prst="rect">
            <a:avLst/>
          </a:prstGeom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B76F934-A147-4787-9D4B-25285B988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4974" y="2080180"/>
            <a:ext cx="5127638" cy="30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4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9DF06-53B3-408E-BC80-A834F253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Kyselý</a:t>
            </a:r>
            <a:r>
              <a:rPr lang="cs-CZ" dirty="0"/>
              <a:t> déšť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CF86724-B495-4754-AF1F-B6357B215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117" y="1690688"/>
            <a:ext cx="5121148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40C373-0B91-4CF8-8866-93B1D516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76258"/>
            <a:ext cx="5324755" cy="39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9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1EE40D7B-1319-4469-9548-EC7D84E9C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DÚ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F3BE5B17-46CE-4598-B638-74F4FFAB7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196976"/>
            <a:ext cx="8229600" cy="392177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1.Co jsou </a:t>
            </a:r>
            <a:r>
              <a:rPr lang="cs-CZ" altLang="cs-CZ" dirty="0" err="1"/>
              <a:t>Dewarovy</a:t>
            </a:r>
            <a:r>
              <a:rPr lang="cs-CZ" altLang="cs-CZ" dirty="0"/>
              <a:t> nádoby?</a:t>
            </a:r>
          </a:p>
          <a:p>
            <a:pPr eaLnBrk="1" hangingPunct="1">
              <a:defRPr/>
            </a:pPr>
            <a:r>
              <a:rPr lang="cs-CZ" altLang="cs-CZ" dirty="0"/>
              <a:t>2.Co je smog?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rgbClr val="000000"/>
                </a:solidFill>
              </a:rPr>
              <a:t>3.Co je příčinou vzniku smogu?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4.Co je vlhkost vzduchu?</a:t>
            </a:r>
          </a:p>
          <a:p>
            <a:pPr eaLnBrk="1" hangingPunct="1">
              <a:defRPr/>
            </a:pPr>
            <a:r>
              <a:rPr lang="cs-CZ" altLang="cs-CZ" dirty="0"/>
              <a:t>5.Co znamená tzv. inertní atmosféra a který prvek ji vytváří?</a:t>
            </a:r>
          </a:p>
          <a:p>
            <a:pPr eaLnBrk="1" hangingPunct="1">
              <a:defRPr/>
            </a:pPr>
            <a:r>
              <a:rPr lang="cs-CZ" altLang="cs-CZ" dirty="0"/>
              <a:t>6. Vysvětli, co je tzv. antioxidant, uveď příklad.</a:t>
            </a:r>
          </a:p>
          <a:p>
            <a:pPr marL="0" indent="0" eaLnBrk="1" hangingPunct="1">
              <a:buNone/>
              <a:defRPr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57B03-3E41-47AD-8824-ECF50879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dirty="0"/>
              <a:t>Vodík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07D72E-C006-4B8A-9398-DBD3A4932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Bezbarvý plyn, bez zápachu</a:t>
            </a:r>
          </a:p>
          <a:p>
            <a:r>
              <a:rPr lang="cs-CZ" dirty="0"/>
              <a:t>Značka H </a:t>
            </a:r>
          </a:p>
          <a:p>
            <a:r>
              <a:rPr lang="cs-CZ" dirty="0"/>
              <a:t>1 proton, 1 elektron, 1 neutron </a:t>
            </a:r>
            <a:r>
              <a:rPr lang="cs-CZ" baseline="-25000" dirty="0"/>
              <a:t>1</a:t>
            </a:r>
            <a:r>
              <a:rPr lang="cs-CZ" dirty="0"/>
              <a:t> H</a:t>
            </a:r>
          </a:p>
          <a:p>
            <a:r>
              <a:rPr lang="cs-CZ" dirty="0"/>
              <a:t>Bez neutronu nebo dva neutrony ---IZOTOPY VODÍKU</a:t>
            </a:r>
          </a:p>
          <a:p>
            <a:endParaRPr lang="cs-CZ" dirty="0"/>
          </a:p>
          <a:p>
            <a:r>
              <a:rPr lang="cs-CZ" dirty="0"/>
              <a:t>Výskyt dvouatomová molekula  H</a:t>
            </a:r>
            <a:r>
              <a:rPr lang="cs-CZ" baseline="-25000" dirty="0"/>
              <a:t>2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8C200C-BDE2-4E64-9F2F-1BF0726E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976" y="4481513"/>
            <a:ext cx="2095500" cy="16954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F549AB-0BA9-4114-ACAF-749188ABF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726" y="1690688"/>
            <a:ext cx="29146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02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21CC2-A3F1-4104-A8CD-CA95E63E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Vlastnosti vodíku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571A432-DF15-4DDC-BA4C-1AFF4999E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36" t="32918" r="13036" b="10238"/>
          <a:stretch/>
        </p:blipFill>
        <p:spPr>
          <a:xfrm>
            <a:off x="1195652" y="1960775"/>
            <a:ext cx="9517891" cy="41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3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749E4-51E8-4806-960F-D4A6114C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Reakce vodíku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17CC4E-FB2D-444C-AC9B-7D708563F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Vodík velmi reaktivní – se všemi prvky s PSP, kromě VIII.A skupiny</a:t>
            </a:r>
          </a:p>
          <a:p>
            <a:r>
              <a:rPr lang="cs-CZ" dirty="0"/>
              <a:t>S kyslíkem reaguje bouřlivě –výbušná reakce, teplota až 3 000 C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/>
              <a:t>2H</a:t>
            </a:r>
            <a:r>
              <a:rPr lang="cs-CZ" baseline="-25000" dirty="0"/>
              <a:t>2</a:t>
            </a:r>
            <a:r>
              <a:rPr lang="cs-CZ" dirty="0"/>
              <a:t>   +     O</a:t>
            </a:r>
            <a:r>
              <a:rPr lang="cs-CZ" baseline="-25000" dirty="0"/>
              <a:t>2</a:t>
            </a:r>
            <a:r>
              <a:rPr lang="cs-CZ" dirty="0"/>
              <a:t>                   2 H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C297F95-6F9A-4C2E-BBD5-31357BF93198}"/>
              </a:ext>
            </a:extLst>
          </p:cNvPr>
          <p:cNvCxnSpPr/>
          <p:nvPr/>
        </p:nvCxnSpPr>
        <p:spPr>
          <a:xfrm>
            <a:off x="3026004" y="4128940"/>
            <a:ext cx="1093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75423C8D-7620-45CA-B20E-52110C102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1" t="53852" r="21950" b="8186"/>
          <a:stretch/>
        </p:blipFill>
        <p:spPr>
          <a:xfrm>
            <a:off x="5354424" y="3640942"/>
            <a:ext cx="6325704" cy="26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78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330</Words>
  <Application>Microsoft Office PowerPoint</Application>
  <PresentationFormat>Širokoúhlá obrazovka</PresentationFormat>
  <Paragraphs>54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Vodík </vt:lpstr>
      <vt:lpstr>Opakování             OXID UHLIČITÝ  CO2</vt:lpstr>
      <vt:lpstr>Vzácné plyny- využití https://www.youtube.com/watch?v=Wvsr1xTC47o  helium působí na hlasivky</vt:lpstr>
      <vt:lpstr>Opakování -skleníkový efekt </vt:lpstr>
      <vt:lpstr>Kyselý déšť</vt:lpstr>
      <vt:lpstr>DÚ</vt:lpstr>
      <vt:lpstr>Vodík</vt:lpstr>
      <vt:lpstr>Vlastnosti vodíku</vt:lpstr>
      <vt:lpstr>Reakce vodíku</vt:lpstr>
      <vt:lpstr>Příprava  a výroba vodíku </vt:lpstr>
      <vt:lpstr>Prezentace aplikace PowerPoint</vt:lpstr>
      <vt:lpstr>Prezentace aplikace PowerPoint</vt:lpstr>
      <vt:lpstr>Využití vodíku</vt:lpstr>
      <vt:lpstr>Využití vodíku</vt:lpstr>
      <vt:lpstr>Prezentace aplikace PowerPoint</vt:lpstr>
      <vt:lpstr>ZNEUŽITÍ VODÍKU</vt:lpstr>
      <vt:lpstr>Izotopy vodíku</vt:lpstr>
      <vt:lpstr>Vodík   (zápis)</vt:lpstr>
      <vt:lpstr>DÚ z online hodiny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Vodík</dc:title>
  <dc:creator>Dagmar Hegrová</dc:creator>
  <cp:lastModifiedBy>Zbyněk Koláčný</cp:lastModifiedBy>
  <cp:revision>11</cp:revision>
  <dcterms:created xsi:type="dcterms:W3CDTF">2021-01-18T17:03:00Z</dcterms:created>
  <dcterms:modified xsi:type="dcterms:W3CDTF">2021-01-19T10:30:18Z</dcterms:modified>
</cp:coreProperties>
</file>